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2" r:id="rId2"/>
    <p:sldId id="323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5" d="100"/>
          <a:sy n="55" d="100"/>
        </p:scale>
        <p:origin x="1251" y="3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8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47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6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3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27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71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9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0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3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45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84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76F09-969B-174F-A31D-CD9B42485E7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3818A-5AC7-F545-BCD9-524A9B247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6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58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7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5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7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79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7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14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7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43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6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8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69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8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1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8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32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8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89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8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15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6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8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78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8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82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8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31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8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30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9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21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9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54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9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3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9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04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9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58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9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6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96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9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07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9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31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9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4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52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1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17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1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09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1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23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1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65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1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39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1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30043" y="4519081"/>
            <a:ext cx="2525029" cy="1631216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Standard IV methods (k-class estimators) when all IV assumptions (A1)-(A3) are satisfied</a:t>
            </a:r>
            <a:endParaRPr lang="en-US" sz="20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562771" y="4519081"/>
            <a:ext cx="2067273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379021" y="2670689"/>
            <a:ext cx="2590242" cy="677108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Summary statistics</a:t>
            </a:r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957355" y="2820733"/>
            <a:ext cx="2421666" cy="141969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32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28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1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99770" y="1861293"/>
            <a:ext cx="3425771" cy="707886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Methods for violations of IV assumptions (A1) (weak IV)</a:t>
            </a:r>
            <a:endParaRPr lang="en-US" sz="2000" dirty="0"/>
          </a:p>
        </p:txBody>
      </p:sp>
      <p:cxnSp>
        <p:nvCxnSpPr>
          <p:cNvPr id="4" name="Straight Arrow Connector 3"/>
          <p:cNvCxnSpPr>
            <a:stCxn id="3" idx="1"/>
          </p:cNvCxnSpPr>
          <p:nvPr/>
        </p:nvCxnSpPr>
        <p:spPr>
          <a:xfrm flipH="1">
            <a:off x="2982781" y="2215236"/>
            <a:ext cx="2716989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>
            <a:off x="4208381" y="2215236"/>
            <a:ext cx="1491389" cy="1388214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99770" y="3785881"/>
            <a:ext cx="3425771" cy="707886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Methods for violations of IV assumptions (A2) and (A3)</a:t>
            </a:r>
            <a:endParaRPr lang="en-US" sz="2000" dirty="0"/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4577537" y="4139824"/>
            <a:ext cx="1122233" cy="718926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63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1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30043" y="4548617"/>
            <a:ext cx="2525029" cy="1631216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Standard IV methods (k-class estimators) when all IV assumptions (A1)-(A3) are satisfied</a:t>
            </a:r>
            <a:endParaRPr lang="en-US" sz="20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562771" y="4607689"/>
            <a:ext cx="2067273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379021" y="2020756"/>
            <a:ext cx="2590242" cy="677108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Summary statistics</a:t>
            </a:r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957355" y="2170800"/>
            <a:ext cx="2421666" cy="141969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77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1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99770" y="1861293"/>
            <a:ext cx="3425771" cy="707886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Methods for violations of IV assumptions (A1) (weak IV)</a:t>
            </a:r>
            <a:endParaRPr lang="en-US" sz="2000" dirty="0"/>
          </a:p>
        </p:txBody>
      </p:sp>
      <p:cxnSp>
        <p:nvCxnSpPr>
          <p:cNvPr id="4" name="Straight Arrow Connector 3"/>
          <p:cNvCxnSpPr>
            <a:stCxn id="3" idx="1"/>
          </p:cNvCxnSpPr>
          <p:nvPr/>
        </p:nvCxnSpPr>
        <p:spPr>
          <a:xfrm flipH="1">
            <a:off x="2982781" y="2215236"/>
            <a:ext cx="2716989" cy="177218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>
            <a:off x="4208381" y="2215236"/>
            <a:ext cx="1491389" cy="1570645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99770" y="3913089"/>
            <a:ext cx="3425771" cy="1015663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Methods for violations of IV assumptions (A2) and (A3) using R package </a:t>
            </a:r>
            <a:r>
              <a:rPr lang="en-US" sz="2000" dirty="0" err="1" smtClean="0"/>
              <a:t>sisVIVE</a:t>
            </a:r>
            <a:endParaRPr lang="en-US" sz="2000" dirty="0"/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4725200" y="4420921"/>
            <a:ext cx="974570" cy="880877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33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1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32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1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87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1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78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1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25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7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7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6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7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3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7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25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modelRTalk-page-07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84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96</Words>
  <Application>Microsoft Office PowerPoint</Application>
  <PresentationFormat>On-screen Show (4:3)</PresentationFormat>
  <Paragraphs>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Hyunseung</dc:creator>
  <cp:lastModifiedBy>Joseph Rickert</cp:lastModifiedBy>
  <cp:revision>3</cp:revision>
  <dcterms:created xsi:type="dcterms:W3CDTF">2015-10-21T00:37:31Z</dcterms:created>
  <dcterms:modified xsi:type="dcterms:W3CDTF">2015-10-23T00:49:32Z</dcterms:modified>
</cp:coreProperties>
</file>